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732788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Home on the Range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4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1 mini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stomp pad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Low wall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0BCF64-0644-0090-8C7E-748B1B2788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4021424"/>
            <a:ext cx="7025776" cy="375489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Home on the Range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33 rounds</a:t>
            </a:r>
          </a:p>
          <a:p>
            <a:r>
              <a:rPr lang="en-US" dirty="0"/>
              <a:t>Targets: 15 IPSC, 3 Steel</a:t>
            </a:r>
          </a:p>
          <a:p>
            <a:endParaRPr lang="en-US" dirty="0"/>
          </a:p>
          <a:p>
            <a:r>
              <a:rPr lang="en-US" dirty="0"/>
              <a:t>Handgun start position: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135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2022-09-22T02:13:22Z</dcterms:modified>
  <cp:category>Shooting</cp:category>
</cp:coreProperties>
</file>

<file path=docProps/thumbnail.jpeg>
</file>